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8E99-FA20-4222-83AB-FD20C10C23C7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3DB0-7775-4C46-B9C3-1605B2E44F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8E99-FA20-4222-83AB-FD20C10C23C7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3DB0-7775-4C46-B9C3-1605B2E44F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8E99-FA20-4222-83AB-FD20C10C23C7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3DB0-7775-4C46-B9C3-1605B2E44F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8E99-FA20-4222-83AB-FD20C10C23C7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3DB0-7775-4C46-B9C3-1605B2E44F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8E99-FA20-4222-83AB-FD20C10C23C7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3DB0-7775-4C46-B9C3-1605B2E44F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8E99-FA20-4222-83AB-FD20C10C23C7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3DB0-7775-4C46-B9C3-1605B2E44F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8E99-FA20-4222-83AB-FD20C10C23C7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3DB0-7775-4C46-B9C3-1605B2E44F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8E99-FA20-4222-83AB-FD20C10C23C7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3DB0-7775-4C46-B9C3-1605B2E44F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8E99-FA20-4222-83AB-FD20C10C23C7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3DB0-7775-4C46-B9C3-1605B2E44F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8E99-FA20-4222-83AB-FD20C10C23C7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3DB0-7775-4C46-B9C3-1605B2E44F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8E99-FA20-4222-83AB-FD20C10C23C7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3DB0-7775-4C46-B9C3-1605B2E44F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28E99-FA20-4222-83AB-FD20C10C23C7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B3DB0-7775-4C46-B9C3-1605B2E44F9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571480"/>
            <a:ext cx="7486680" cy="506732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Дәріс </a:t>
            </a:r>
            <a:r>
              <a:rPr lang="ru-RU" b="1" dirty="0" smtClean="0">
                <a:solidFill>
                  <a:schemeClr val="tx1"/>
                </a:solidFill>
              </a:rPr>
              <a:t>12: </a:t>
            </a:r>
            <a:r>
              <a:rPr lang="ru-RU" b="1" dirty="0" err="1" smtClean="0">
                <a:solidFill>
                  <a:schemeClr val="tx1"/>
                </a:solidFill>
              </a:rPr>
              <a:t>Континуумдық күйлер </a:t>
            </a:r>
            <a:r>
              <a:rPr lang="ru-RU" b="1" dirty="0" smtClean="0">
                <a:solidFill>
                  <a:schemeClr val="tx1"/>
                </a:solidFill>
              </a:rPr>
              <a:t>мен </a:t>
            </a:r>
            <a:r>
              <a:rPr lang="ru-RU" b="1" dirty="0" err="1" smtClean="0">
                <a:solidFill>
                  <a:schemeClr val="tx1"/>
                </a:solidFill>
              </a:rPr>
              <a:t>әрекеттер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Тақырыптар: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Үздіксіз күйлер </a:t>
            </a:r>
            <a:r>
              <a:rPr lang="ru-RU" dirty="0" smtClean="0">
                <a:solidFill>
                  <a:schemeClr val="tx1"/>
                </a:solidFill>
              </a:rPr>
              <a:t>мен </a:t>
            </a:r>
            <a:r>
              <a:rPr lang="ru-RU" dirty="0" err="1" smtClean="0">
                <a:solidFill>
                  <a:schemeClr val="tx1"/>
                </a:solidFill>
              </a:rPr>
              <a:t>әрекеттер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Deep Deterministic Policy Gradient (DDPG) </a:t>
            </a:r>
            <a:r>
              <a:rPr lang="ru-RU" dirty="0" err="1" smtClean="0">
                <a:solidFill>
                  <a:schemeClr val="tx1"/>
                </a:solidFill>
              </a:rPr>
              <a:t>алгоритмі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Үздіксіз кеңістіктерде жұмыс істеу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Мазмұны:</a:t>
            </a:r>
            <a:r>
              <a:rPr lang="ru-RU" dirty="0" err="1" smtClean="0">
                <a:solidFill>
                  <a:schemeClr val="tx1"/>
                </a:solidFill>
              </a:rPr>
              <a:t> Дискретті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кеңістіктерден тыс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RL </a:t>
            </a:r>
            <a:r>
              <a:rPr lang="ru-RU" dirty="0" err="1" smtClean="0">
                <a:solidFill>
                  <a:schemeClr val="tx1"/>
                </a:solidFill>
              </a:rPr>
              <a:t>әдістерін қарастырамыз.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DDPG </a:t>
            </a:r>
            <a:r>
              <a:rPr lang="ru-RU" dirty="0" err="1" smtClean="0">
                <a:solidFill>
                  <a:schemeClr val="tx1"/>
                </a:solidFill>
              </a:rPr>
              <a:t>үздіксіз күй </a:t>
            </a:r>
            <a:r>
              <a:rPr lang="ru-RU" dirty="0" smtClean="0">
                <a:solidFill>
                  <a:schemeClr val="tx1"/>
                </a:solidFill>
              </a:rPr>
              <a:t>мен </a:t>
            </a:r>
            <a:r>
              <a:rPr lang="ru-RU" dirty="0" err="1" smtClean="0">
                <a:solidFill>
                  <a:schemeClr val="tx1"/>
                </a:solidFill>
              </a:rPr>
              <a:t>әрекет кеңістіктерінде жұмыс істеуге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мүмкіндік береді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2024-09-07T07:34:42Z</dcterms:created>
  <dcterms:modified xsi:type="dcterms:W3CDTF">2024-09-07T07:35:21Z</dcterms:modified>
</cp:coreProperties>
</file>